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1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9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4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0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0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4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8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3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183AF-F17C-4D2E-AE4A-4F78B692199E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6944-CB37-416F-949F-E4A76E03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0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5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86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209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953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800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996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93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83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893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20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6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41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54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08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1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6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6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4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37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2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6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47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4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27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9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33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62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64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3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5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60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3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9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9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41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13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1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14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4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9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37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65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65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1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50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1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1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0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1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6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7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34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61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79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12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96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67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2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5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25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94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1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2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00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61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99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29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53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56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8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11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23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74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40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9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77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959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617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59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8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4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1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0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838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36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50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3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606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3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39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368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7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8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507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14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70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460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001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68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709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501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707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6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Widescreen</PresentationFormat>
  <Paragraphs>0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4</cp:revision>
  <dcterms:created xsi:type="dcterms:W3CDTF">2018-12-17T08:40:01Z</dcterms:created>
  <dcterms:modified xsi:type="dcterms:W3CDTF">2018-12-17T09:10:19Z</dcterms:modified>
</cp:coreProperties>
</file>